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2" r:id="rId45"/>
    <p:sldId id="32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>
                <a:sym typeface="Wingdings" panose="05000000000000000000" pitchFamily="2" charset="2"/>
              </a:rPr>
              <a:t>                 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3144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71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955400" y="63108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647</Words>
  <Application>Microsoft Office PowerPoint</Application>
  <PresentationFormat>Breitbild</PresentationFormat>
  <Paragraphs>232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Corbel</vt:lpstr>
      <vt:lpstr>Times New Roman</vt:lpstr>
      <vt:lpstr>Wingdings</vt:lpstr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138</cp:revision>
  <dcterms:created xsi:type="dcterms:W3CDTF">2016-11-04T12:23:45Z</dcterms:created>
  <dcterms:modified xsi:type="dcterms:W3CDTF">2016-11-21T14:00:37Z</dcterms:modified>
</cp:coreProperties>
</file>